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zh-CN" smtClean="0"/>
              <a:t>10/30/2013</a:t>
            </a:fld>
            <a:endParaRPr lang="zh-CN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smtClean="0"/>
              <a:t>Click to edit Master text styles</a:t>
            </a:r>
          </a:p>
          <a:p>
            <a:pPr lvl="1"/>
            <a:r>
              <a:rPr lang="zh-CN" smtClean="0"/>
              <a:t>Second level</a:t>
            </a:r>
          </a:p>
          <a:p>
            <a:pPr lvl="2"/>
            <a:r>
              <a:rPr lang="zh-CN" smtClean="0"/>
              <a:t>Third level</a:t>
            </a:r>
          </a:p>
          <a:p>
            <a:pPr lvl="3"/>
            <a:r>
              <a:rPr lang="zh-CN" smtClean="0"/>
              <a:t>Fourth level</a:t>
            </a:r>
          </a:p>
          <a:p>
            <a:pPr lvl="4"/>
            <a:r>
              <a:rPr lang="zh-CN" smtClean="0"/>
              <a:t>Fifth level</a:t>
            </a:r>
            <a:endParaRPr lang="zh-CN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zh-CN" smtClean="0"/>
              <a:t>‹#›</a:t>
            </a:fld>
            <a:endParaRPr lang="zh-CN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zh-CN" smtClean="0"/>
              <a:t>1</a:t>
            </a:fld>
            <a:endParaRPr lang="zh-CN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smtClean="0"/>
              <a:t>Click to edit Master title style</a:t>
            </a:r>
            <a:endParaRPr lang="zh-CN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smtClean="0"/>
              <a:t>Click to edit Master subtitle style</a:t>
            </a:r>
            <a:endParaRPr lang="zh-CN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zh-CN" smtClean="0"/>
              <a:t>30.10.2013</a:t>
            </a:fld>
            <a:endParaRPr lang="zh-C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zh-CN" smtClean="0"/>
              <a:t>‹#›</a:t>
            </a:fld>
            <a:endParaRPr lang="zh-CN"/>
          </a:p>
        </p:txBody>
      </p:sp>
    </p:spTree>
    <p:extLst>
      <p:ext uri="{BB962C8B-B14F-4D97-AF65-F5344CB8AC3E}">
        <p14:creationId xmlns:p14="http://schemas.microsoft.com/office/powerpoint/2010/main" val="25205185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smtClean="0"/>
              <a:t>Click to edit Master title style</a:t>
            </a:r>
            <a:endParaRPr lang="zh-CN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smtClean="0"/>
              <a:t>Click to edit Master text styles</a:t>
            </a:r>
          </a:p>
          <a:p>
            <a:pPr lvl="1"/>
            <a:r>
              <a:rPr lang="zh-CN" smtClean="0"/>
              <a:t>Second level</a:t>
            </a:r>
          </a:p>
          <a:p>
            <a:pPr lvl="2"/>
            <a:r>
              <a:rPr lang="zh-CN" smtClean="0"/>
              <a:t>Third level</a:t>
            </a:r>
          </a:p>
          <a:p>
            <a:pPr lvl="3"/>
            <a:r>
              <a:rPr lang="zh-CN" smtClean="0"/>
              <a:t>Fourth level</a:t>
            </a:r>
          </a:p>
          <a:p>
            <a:pPr lvl="4"/>
            <a:r>
              <a:rPr lang="zh-CN" smtClean="0"/>
              <a:t>Fifth level</a:t>
            </a:r>
            <a:endParaRPr lang="zh-CN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zh-CN" smtClean="0"/>
              <a:t>30.10.2013</a:t>
            </a:fld>
            <a:endParaRPr lang="zh-C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zh-CN" smtClean="0"/>
              <a:t>‹#›</a:t>
            </a:fld>
            <a:endParaRPr lang="zh-CN"/>
          </a:p>
        </p:txBody>
      </p:sp>
    </p:spTree>
    <p:extLst>
      <p:ext uri="{BB962C8B-B14F-4D97-AF65-F5344CB8AC3E}">
        <p14:creationId xmlns:p14="http://schemas.microsoft.com/office/powerpoint/2010/main" val="23773046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smtClean="0"/>
              <a:t>Click to edit Master title style</a:t>
            </a:r>
            <a:endParaRPr lang="zh-CN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smtClean="0"/>
              <a:t>Click to edit Master text styles</a:t>
            </a:r>
          </a:p>
          <a:p>
            <a:pPr lvl="1"/>
            <a:r>
              <a:rPr lang="zh-CN" smtClean="0"/>
              <a:t>Second level</a:t>
            </a:r>
          </a:p>
          <a:p>
            <a:pPr lvl="2"/>
            <a:r>
              <a:rPr lang="zh-CN" smtClean="0"/>
              <a:t>Third level</a:t>
            </a:r>
          </a:p>
          <a:p>
            <a:pPr lvl="3"/>
            <a:r>
              <a:rPr lang="zh-CN" smtClean="0"/>
              <a:t>Fourth level</a:t>
            </a:r>
          </a:p>
          <a:p>
            <a:pPr lvl="4"/>
            <a:r>
              <a:rPr lang="zh-CN" smtClean="0"/>
              <a:t>Fifth level</a:t>
            </a:r>
            <a:endParaRPr lang="zh-CN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zh-CN" smtClean="0"/>
              <a:t>30.10.2013</a:t>
            </a:fld>
            <a:endParaRPr lang="zh-C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zh-CN" smtClean="0"/>
              <a:t>‹#›</a:t>
            </a:fld>
            <a:endParaRPr lang="zh-CN"/>
          </a:p>
        </p:txBody>
      </p:sp>
    </p:spTree>
    <p:extLst>
      <p:ext uri="{BB962C8B-B14F-4D97-AF65-F5344CB8AC3E}">
        <p14:creationId xmlns:p14="http://schemas.microsoft.com/office/powerpoint/2010/main" val="41618012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smtClean="0"/>
              <a:t>Click to edit Master title style</a:t>
            </a:r>
            <a:endParaRPr lang="zh-CN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smtClean="0"/>
              <a:t>Click to edit Master text styles</a:t>
            </a:r>
          </a:p>
          <a:p>
            <a:pPr lvl="1"/>
            <a:r>
              <a:rPr lang="zh-CN" smtClean="0"/>
              <a:t>Second level</a:t>
            </a:r>
          </a:p>
          <a:p>
            <a:pPr lvl="2"/>
            <a:r>
              <a:rPr lang="zh-CN" smtClean="0"/>
              <a:t>Third level</a:t>
            </a:r>
          </a:p>
          <a:p>
            <a:pPr lvl="3"/>
            <a:r>
              <a:rPr lang="zh-CN" smtClean="0"/>
              <a:t>Fourth level</a:t>
            </a:r>
          </a:p>
          <a:p>
            <a:pPr lvl="4"/>
            <a:r>
              <a:rPr lang="zh-CN" smtClean="0"/>
              <a:t>Fifth level</a:t>
            </a:r>
            <a:endParaRPr lang="zh-CN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zh-CN" smtClean="0"/>
              <a:t>30.10.2013</a:t>
            </a:fld>
            <a:endParaRPr lang="zh-C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zh-CN" smtClean="0"/>
              <a:t>‹#›</a:t>
            </a:fld>
            <a:endParaRPr lang="zh-CN"/>
          </a:p>
        </p:txBody>
      </p:sp>
    </p:spTree>
    <p:extLst>
      <p:ext uri="{BB962C8B-B14F-4D97-AF65-F5344CB8AC3E}">
        <p14:creationId xmlns:p14="http://schemas.microsoft.com/office/powerpoint/2010/main" val="29606199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smtClean="0"/>
              <a:t>Click to edit Master title style</a:t>
            </a:r>
            <a:endParaRPr lang="zh-CN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zh-CN" smtClean="0"/>
              <a:t>30.10.2013</a:t>
            </a:fld>
            <a:endParaRPr lang="zh-C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zh-CN" smtClean="0"/>
              <a:t>‹#›</a:t>
            </a:fld>
            <a:endParaRPr lang="zh-CN"/>
          </a:p>
        </p:txBody>
      </p:sp>
    </p:spTree>
    <p:extLst>
      <p:ext uri="{BB962C8B-B14F-4D97-AF65-F5344CB8AC3E}">
        <p14:creationId xmlns:p14="http://schemas.microsoft.com/office/powerpoint/2010/main" val="20721258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smtClean="0"/>
              <a:t>Click to edit Master title style</a:t>
            </a:r>
            <a:endParaRPr lang="zh-CN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smtClean="0"/>
              <a:t>Click to edit Master text styles</a:t>
            </a:r>
          </a:p>
          <a:p>
            <a:pPr lvl="1"/>
            <a:r>
              <a:rPr lang="zh-CN" smtClean="0"/>
              <a:t>Second level</a:t>
            </a:r>
          </a:p>
          <a:p>
            <a:pPr lvl="2"/>
            <a:r>
              <a:rPr lang="zh-CN" smtClean="0"/>
              <a:t>Third level</a:t>
            </a:r>
          </a:p>
          <a:p>
            <a:pPr lvl="3"/>
            <a:r>
              <a:rPr lang="zh-CN" smtClean="0"/>
              <a:t>Fourth level</a:t>
            </a:r>
          </a:p>
          <a:p>
            <a:pPr lvl="4"/>
            <a:r>
              <a:rPr lang="zh-CN" smtClean="0"/>
              <a:t>Fifth level</a:t>
            </a:r>
            <a:endParaRPr lang="zh-CN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smtClean="0"/>
              <a:t>Click to edit Master text styles</a:t>
            </a:r>
          </a:p>
          <a:p>
            <a:pPr lvl="1"/>
            <a:r>
              <a:rPr lang="zh-CN" smtClean="0"/>
              <a:t>Second level</a:t>
            </a:r>
          </a:p>
          <a:p>
            <a:pPr lvl="2"/>
            <a:r>
              <a:rPr lang="zh-CN" smtClean="0"/>
              <a:t>Third level</a:t>
            </a:r>
          </a:p>
          <a:p>
            <a:pPr lvl="3"/>
            <a:r>
              <a:rPr lang="zh-CN" smtClean="0"/>
              <a:t>Fourth level</a:t>
            </a:r>
          </a:p>
          <a:p>
            <a:pPr lvl="4"/>
            <a:r>
              <a:rPr lang="zh-CN" smtClean="0"/>
              <a:t>Fifth level</a:t>
            </a:r>
            <a:endParaRPr lang="zh-CN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zh-CN" smtClean="0"/>
              <a:t>30.10.2013</a:t>
            </a:fld>
            <a:endParaRPr lang="zh-CN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zh-CN" smtClean="0"/>
              <a:t>‹#›</a:t>
            </a:fld>
            <a:endParaRPr lang="zh-CN"/>
          </a:p>
        </p:txBody>
      </p:sp>
    </p:spTree>
    <p:extLst>
      <p:ext uri="{BB962C8B-B14F-4D97-AF65-F5344CB8AC3E}">
        <p14:creationId xmlns:p14="http://schemas.microsoft.com/office/powerpoint/2010/main" val="4243403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smtClean="0"/>
              <a:t>Click to edit Master title style</a:t>
            </a:r>
            <a:endParaRPr lang="zh-CN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smtClean="0"/>
              <a:t>Click to edit Master text styles</a:t>
            </a:r>
          </a:p>
          <a:p>
            <a:pPr lvl="1"/>
            <a:r>
              <a:rPr lang="zh-CN" smtClean="0"/>
              <a:t>Second level</a:t>
            </a:r>
          </a:p>
          <a:p>
            <a:pPr lvl="2"/>
            <a:r>
              <a:rPr lang="zh-CN" smtClean="0"/>
              <a:t>Third level</a:t>
            </a:r>
          </a:p>
          <a:p>
            <a:pPr lvl="3"/>
            <a:r>
              <a:rPr lang="zh-CN" smtClean="0"/>
              <a:t>Fourth level</a:t>
            </a:r>
          </a:p>
          <a:p>
            <a:pPr lvl="4"/>
            <a:r>
              <a:rPr lang="zh-CN" smtClean="0"/>
              <a:t>Fifth level</a:t>
            </a:r>
            <a:endParaRPr lang="zh-CN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smtClean="0"/>
              <a:t>Click to edit Master text styles</a:t>
            </a:r>
          </a:p>
          <a:p>
            <a:pPr lvl="1"/>
            <a:r>
              <a:rPr lang="zh-CN" smtClean="0"/>
              <a:t>Second level</a:t>
            </a:r>
          </a:p>
          <a:p>
            <a:pPr lvl="2"/>
            <a:r>
              <a:rPr lang="zh-CN" smtClean="0"/>
              <a:t>Third level</a:t>
            </a:r>
          </a:p>
          <a:p>
            <a:pPr lvl="3"/>
            <a:r>
              <a:rPr lang="zh-CN" smtClean="0"/>
              <a:t>Fourth level</a:t>
            </a:r>
          </a:p>
          <a:p>
            <a:pPr lvl="4"/>
            <a:r>
              <a:rPr lang="zh-CN" smtClean="0"/>
              <a:t>Fifth level</a:t>
            </a:r>
            <a:endParaRPr lang="zh-CN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zh-CN" smtClean="0"/>
              <a:t>30.10.2013</a:t>
            </a:fld>
            <a:endParaRPr lang="zh-CN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zh-CN" smtClean="0"/>
              <a:t>‹#›</a:t>
            </a:fld>
            <a:endParaRPr lang="zh-CN"/>
          </a:p>
        </p:txBody>
      </p:sp>
    </p:spTree>
    <p:extLst>
      <p:ext uri="{BB962C8B-B14F-4D97-AF65-F5344CB8AC3E}">
        <p14:creationId xmlns:p14="http://schemas.microsoft.com/office/powerpoint/2010/main" val="39537595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smtClean="0"/>
              <a:t>Click to edit Master title style</a:t>
            </a:r>
            <a:endParaRPr lang="zh-CN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zh-CN" smtClean="0"/>
              <a:t>30.10.2013</a:t>
            </a:fld>
            <a:endParaRPr lang="zh-CN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zh-CN" smtClean="0"/>
              <a:t>‹#›</a:t>
            </a:fld>
            <a:endParaRPr lang="zh-CN"/>
          </a:p>
        </p:txBody>
      </p:sp>
    </p:spTree>
    <p:extLst>
      <p:ext uri="{BB962C8B-B14F-4D97-AF65-F5344CB8AC3E}">
        <p14:creationId xmlns:p14="http://schemas.microsoft.com/office/powerpoint/2010/main" val="38152849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zh-CN" smtClean="0"/>
              <a:t>30.10.2013</a:t>
            </a:fld>
            <a:endParaRPr lang="zh-CN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zh-CN" smtClean="0"/>
              <a:t>‹#›</a:t>
            </a:fld>
            <a:endParaRPr lang="zh-CN"/>
          </a:p>
        </p:txBody>
      </p:sp>
    </p:spTree>
    <p:extLst>
      <p:ext uri="{BB962C8B-B14F-4D97-AF65-F5344CB8AC3E}">
        <p14:creationId xmlns:p14="http://schemas.microsoft.com/office/powerpoint/2010/main" val="30355991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smtClean="0"/>
              <a:t>Click to edit Master title style</a:t>
            </a:r>
            <a:endParaRPr lang="zh-CN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smtClean="0"/>
              <a:t>Click to edit Master text styles</a:t>
            </a:r>
          </a:p>
          <a:p>
            <a:pPr lvl="1"/>
            <a:r>
              <a:rPr lang="zh-CN" smtClean="0"/>
              <a:t>Second level</a:t>
            </a:r>
          </a:p>
          <a:p>
            <a:pPr lvl="2"/>
            <a:r>
              <a:rPr lang="zh-CN" smtClean="0"/>
              <a:t>Third level</a:t>
            </a:r>
          </a:p>
          <a:p>
            <a:pPr lvl="3"/>
            <a:r>
              <a:rPr lang="zh-CN" smtClean="0"/>
              <a:t>Fourth level</a:t>
            </a:r>
          </a:p>
          <a:p>
            <a:pPr lvl="4"/>
            <a:r>
              <a:rPr lang="zh-CN" smtClean="0"/>
              <a:t>Fifth level</a:t>
            </a:r>
            <a:endParaRPr lang="zh-CN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zh-CN" smtClean="0"/>
              <a:t>30.10.2013</a:t>
            </a:fld>
            <a:endParaRPr lang="zh-CN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zh-CN" smtClean="0"/>
              <a:t>‹#›</a:t>
            </a:fld>
            <a:endParaRPr lang="zh-CN"/>
          </a:p>
        </p:txBody>
      </p:sp>
    </p:spTree>
    <p:extLst>
      <p:ext uri="{BB962C8B-B14F-4D97-AF65-F5344CB8AC3E}">
        <p14:creationId xmlns:p14="http://schemas.microsoft.com/office/powerpoint/2010/main" val="17149607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smtClean="0"/>
              <a:t>Click to edit Master title style</a:t>
            </a:r>
            <a:endParaRPr lang="zh-CN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CN" smtClean="0"/>
              <a:t>Click icon to add picture</a:t>
            </a:r>
            <a:endParaRPr lang="zh-CN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zh-CN" smtClean="0"/>
              <a:t>30.10.2013</a:t>
            </a:fld>
            <a:endParaRPr lang="zh-CN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zh-CN" smtClean="0"/>
              <a:t>‹#›</a:t>
            </a:fld>
            <a:endParaRPr lang="zh-CN"/>
          </a:p>
        </p:txBody>
      </p:sp>
    </p:spTree>
    <p:extLst>
      <p:ext uri="{BB962C8B-B14F-4D97-AF65-F5344CB8AC3E}">
        <p14:creationId xmlns:p14="http://schemas.microsoft.com/office/powerpoint/2010/main" val="3255540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smtClean="0"/>
              <a:t>Click to edit Master title style</a:t>
            </a:r>
            <a:endParaRPr lang="zh-CN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smtClean="0"/>
              <a:t>Click to edit Master text styles</a:t>
            </a:r>
          </a:p>
          <a:p>
            <a:pPr lvl="1"/>
            <a:r>
              <a:rPr lang="zh-CN" smtClean="0"/>
              <a:t>Second level</a:t>
            </a:r>
          </a:p>
          <a:p>
            <a:pPr lvl="2"/>
            <a:r>
              <a:rPr lang="zh-CN" smtClean="0"/>
              <a:t>Third level</a:t>
            </a:r>
          </a:p>
          <a:p>
            <a:pPr lvl="3"/>
            <a:r>
              <a:rPr lang="zh-CN" smtClean="0"/>
              <a:t>Fourth level</a:t>
            </a:r>
          </a:p>
          <a:p>
            <a:pPr lvl="4"/>
            <a:r>
              <a:rPr lang="zh-CN" smtClean="0"/>
              <a:t>Fifth level</a:t>
            </a:r>
            <a:endParaRPr lang="zh-CN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18F51-09EC-435C-A3BA-64A766E099C0}" type="datetimeFigureOut">
              <a:rPr lang="zh-CN" smtClean="0"/>
              <a:t>30.10.2013</a:t>
            </a:fld>
            <a:endParaRPr lang="zh-C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395586-F03A-48D1-94DF-16B239DF4FB5}" type="slidenum">
              <a:rPr lang="zh-CN" smtClean="0"/>
              <a:t>‹#›</a:t>
            </a:fld>
            <a:endParaRPr lang="zh-CN"/>
          </a:p>
        </p:txBody>
      </p:sp>
    </p:spTree>
    <p:extLst>
      <p:ext uri="{BB962C8B-B14F-4D97-AF65-F5344CB8AC3E}">
        <p14:creationId xmlns:p14="http://schemas.microsoft.com/office/powerpoint/2010/main" val="41241365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zh-CN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CN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</cp:coreProperties>
</file>

<file path=docProps/thumbnail.jpeg>
</file>